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328" r:id="rId6"/>
    <p:sldId id="275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40" r:id="rId15"/>
    <p:sldId id="339" r:id="rId16"/>
    <p:sldId id="338" r:id="rId17"/>
    <p:sldId id="342" r:id="rId18"/>
    <p:sldId id="341" r:id="rId19"/>
    <p:sldId id="344" r:id="rId20"/>
    <p:sldId id="343" r:id="rId21"/>
    <p:sldId id="347" r:id="rId22"/>
    <p:sldId id="346" r:id="rId23"/>
    <p:sldId id="348" r:id="rId24"/>
    <p:sldId id="280" r:id="rId25"/>
    <p:sldId id="349" r:id="rId26"/>
    <p:sldId id="357" r:id="rId27"/>
    <p:sldId id="359" r:id="rId28"/>
    <p:sldId id="360" r:id="rId29"/>
    <p:sldId id="361" r:id="rId30"/>
    <p:sldId id="355" r:id="rId31"/>
    <p:sldId id="351" r:id="rId32"/>
    <p:sldId id="353" r:id="rId33"/>
    <p:sldId id="362" r:id="rId34"/>
    <p:sldId id="363" r:id="rId35"/>
    <p:sldId id="365" r:id="rId36"/>
    <p:sldId id="284" r:id="rId37"/>
    <p:sldId id="285" r:id="rId38"/>
    <p:sldId id="286" r:id="rId39"/>
    <p:sldId id="287" r:id="rId40"/>
    <p:sldId id="354" r:id="rId41"/>
    <p:sldId id="288" r:id="rId42"/>
    <p:sldId id="289" r:id="rId43"/>
    <p:sldId id="368" r:id="rId44"/>
    <p:sldId id="367" r:id="rId45"/>
    <p:sldId id="369" r:id="rId46"/>
    <p:sldId id="371" r:id="rId47"/>
    <p:sldId id="327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184" autoAdjust="0"/>
  </p:normalViewPr>
  <p:slideViewPr>
    <p:cSldViewPr snapToGrid="0">
      <p:cViewPr varScale="1">
        <p:scale>
          <a:sx n="50" d="100"/>
          <a:sy n="50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Lukas Wallrich (Staff)" userId="74c9ee81-4c0d-413a-a571-5c8398ac27a1" providerId="ADAL" clId="{C7FC5E58-8628-1D42-86F5-CA27F365B833}"/>
    <pc:docChg chg="custSel modSld">
      <pc:chgData name="Lukas Wallrich (Staff)" userId="74c9ee81-4c0d-413a-a571-5c8398ac27a1" providerId="ADAL" clId="{C7FC5E58-8628-1D42-86F5-CA27F365B833}" dt="2024-05-14T13:48:14.100" v="77" actId="20577"/>
      <pc:docMkLst>
        <pc:docMk/>
      </pc:docMkLst>
      <pc:sldChg chg="modSp mod">
        <pc:chgData name="Lukas Wallrich (Staff)" userId="74c9ee81-4c0d-413a-a571-5c8398ac27a1" providerId="ADAL" clId="{C7FC5E58-8628-1D42-86F5-CA27F365B833}" dt="2024-05-14T13:32:04.716" v="17" actId="20577"/>
        <pc:sldMkLst>
          <pc:docMk/>
          <pc:sldMk cId="0" sldId="275"/>
        </pc:sldMkLst>
        <pc:spChg chg="mod">
          <ac:chgData name="Lukas Wallrich (Staff)" userId="74c9ee81-4c0d-413a-a571-5c8398ac27a1" providerId="ADAL" clId="{C7FC5E58-8628-1D42-86F5-CA27F365B833}" dt="2024-05-14T13:32:04.716" v="17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C7FC5E58-8628-1D42-86F5-CA27F365B833}" dt="2024-05-14T13:36:52.398" v="67" actId="27636"/>
        <pc:sldMkLst>
          <pc:docMk/>
          <pc:sldMk cId="1508919106" sldId="334"/>
        </pc:sldMkLst>
        <pc:spChg chg="mod">
          <ac:chgData name="Lukas Wallrich (Staff)" userId="74c9ee81-4c0d-413a-a571-5c8398ac27a1" providerId="ADAL" clId="{C7FC5E58-8628-1D42-86F5-CA27F365B833}" dt="2024-05-14T13:36:52.398" v="67" actId="27636"/>
          <ac:spMkLst>
            <pc:docMk/>
            <pc:sldMk cId="1508919106" sldId="334"/>
            <ac:spMk id="1304" creationId="{00000000-0000-0000-0000-000000000000}"/>
          </ac:spMkLst>
        </pc:spChg>
      </pc:sldChg>
      <pc:sldChg chg="modSp">
        <pc:chgData name="Lukas Wallrich (Staff)" userId="74c9ee81-4c0d-413a-a571-5c8398ac27a1" providerId="ADAL" clId="{C7FC5E58-8628-1D42-86F5-CA27F365B833}" dt="2024-05-14T13:43:59.925" v="72" actId="20577"/>
        <pc:sldMkLst>
          <pc:docMk/>
          <pc:sldMk cId="1512204613" sldId="361"/>
        </pc:sldMkLst>
        <pc:spChg chg="mod">
          <ac:chgData name="Lukas Wallrich (Staff)" userId="74c9ee81-4c0d-413a-a571-5c8398ac27a1" providerId="ADAL" clId="{C7FC5E58-8628-1D42-86F5-CA27F365B833}" dt="2024-05-14T13:43:59.925" v="72" actId="20577"/>
          <ac:spMkLst>
            <pc:docMk/>
            <pc:sldMk cId="1512204613" sldId="361"/>
            <ac:spMk id="13" creationId="{6EE54044-6A30-488E-A489-5222736C1585}"/>
          </ac:spMkLst>
        </pc:spChg>
      </pc:sldChg>
      <pc:sldChg chg="modSp">
        <pc:chgData name="Lukas Wallrich (Staff)" userId="74c9ee81-4c0d-413a-a571-5c8398ac27a1" providerId="ADAL" clId="{C7FC5E58-8628-1D42-86F5-CA27F365B833}" dt="2024-05-14T13:48:14.100" v="77" actId="20577"/>
        <pc:sldMkLst>
          <pc:docMk/>
          <pc:sldMk cId="2423021296" sldId="369"/>
        </pc:sldMkLst>
        <pc:spChg chg="mod">
          <ac:chgData name="Lukas Wallrich (Staff)" userId="74c9ee81-4c0d-413a-a571-5c8398ac27a1" providerId="ADAL" clId="{C7FC5E58-8628-1D42-86F5-CA27F365B833}" dt="2024-05-14T13:48:12.165" v="76" actId="20577"/>
          <ac:spMkLst>
            <pc:docMk/>
            <pc:sldMk cId="2423021296" sldId="369"/>
            <ac:spMk id="9" creationId="{524D5639-4952-4FDA-A075-65F345D1D01D}"/>
          </ac:spMkLst>
        </pc:spChg>
        <pc:spChg chg="mod">
          <ac:chgData name="Lukas Wallrich (Staff)" userId="74c9ee81-4c0d-413a-a571-5c8398ac27a1" providerId="ADAL" clId="{C7FC5E58-8628-1D42-86F5-CA27F365B833}" dt="2024-05-14T13:48:14.100" v="77" actId="20577"/>
          <ac:spMkLst>
            <pc:docMk/>
            <pc:sldMk cId="2423021296" sldId="369"/>
            <ac:spMk id="10" creationId="{553B1AE9-5B88-4973-93D1-F93484698B13}"/>
          </ac:spMkLst>
        </pc:spChg>
      </pc:sldChg>
    </pc:docChg>
  </pc:docChgLst>
  <pc:docChgLst>
    <pc:chgData name="Lukas Wallrich (Staff)" userId="74c9ee81-4c0d-413a-a571-5c8398ac27a1" providerId="ADAL" clId="{5E5A78F1-CD59-844E-801D-A9D087ED7AD1}"/>
    <pc:docChg chg="custSel modSld">
      <pc:chgData name="Lukas Wallrich (Staff)" userId="74c9ee81-4c0d-413a-a571-5c8398ac27a1" providerId="ADAL" clId="{5E5A78F1-CD59-844E-801D-A9D087ED7AD1}" dt="2023-03-01T17:59:15.250" v="78" actId="1035"/>
      <pc:docMkLst>
        <pc:docMk/>
      </pc:docMkLst>
      <pc:sldChg chg="modSp mod">
        <pc:chgData name="Lukas Wallrich (Staff)" userId="74c9ee81-4c0d-413a-a571-5c8398ac27a1" providerId="ADAL" clId="{5E5A78F1-CD59-844E-801D-A9D087ED7AD1}" dt="2023-03-01T17:47:25.459" v="0" actId="20577"/>
        <pc:sldMkLst>
          <pc:docMk/>
          <pc:sldMk cId="0" sldId="257"/>
        </pc:sldMkLst>
        <pc:spChg chg="mod">
          <ac:chgData name="Lukas Wallrich (Staff)" userId="74c9ee81-4c0d-413a-a571-5c8398ac27a1" providerId="ADAL" clId="{5E5A78F1-CD59-844E-801D-A9D087ED7AD1}" dt="2023-03-01T17:47:25.459" v="0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8:39.508" v="7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5E5A78F1-CD59-844E-801D-A9D087ED7AD1}" dt="2023-03-01T17:48:39.508" v="7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8:36.206" v="6" actId="1076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06.494" v="9" actId="1076"/>
        <pc:sldMkLst>
          <pc:docMk/>
          <pc:sldMk cId="3463783875" sldId="332"/>
        </pc:sldMkLst>
        <pc:spChg chg="mod">
          <ac:chgData name="Lukas Wallrich (Staff)" userId="74c9ee81-4c0d-413a-a571-5c8398ac27a1" providerId="ADAL" clId="{5E5A78F1-CD59-844E-801D-A9D087ED7AD1}" dt="2023-03-01T17:49:00.516" v="8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9:06.494" v="9" actId="1076"/>
          <ac:spMkLst>
            <pc:docMk/>
            <pc:sldMk cId="3463783875" sldId="332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28.714" v="15" actId="20577"/>
        <pc:sldMkLst>
          <pc:docMk/>
          <pc:sldMk cId="1508919106" sldId="334"/>
        </pc:sldMkLst>
        <pc:spChg chg="mod">
          <ac:chgData name="Lukas Wallrich (Staff)" userId="74c9ee81-4c0d-413a-a571-5c8398ac27a1" providerId="ADAL" clId="{5E5A78F1-CD59-844E-801D-A9D087ED7AD1}" dt="2023-03-01T17:49:28.714" v="15" actId="20577"/>
          <ac:spMkLst>
            <pc:docMk/>
            <pc:sldMk cId="1508919106" sldId="334"/>
            <ac:spMk id="1304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0:03.853" v="36" actId="1076"/>
        <pc:sldMkLst>
          <pc:docMk/>
          <pc:sldMk cId="2395653797" sldId="340"/>
        </pc:sldMkLst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0" creationId="{701D16C6-7483-4C22-9D0C-FF837CC41BB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2:30.006" v="43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5E5A78F1-CD59-844E-801D-A9D087ED7AD1}" dt="2023-03-01T17:52:28.566" v="42" actId="1076"/>
          <ac:spMkLst>
            <pc:docMk/>
            <pc:sldMk cId="4155191247" sldId="341"/>
            <ac:spMk id="6" creationId="{1650BFE0-E72B-4187-9EFC-9FE6BB1B3F8F}"/>
          </ac:spMkLst>
        </pc:spChg>
        <pc:spChg chg="mod">
          <ac:chgData name="Lukas Wallrich (Staff)" userId="74c9ee81-4c0d-413a-a571-5c8398ac27a1" providerId="ADAL" clId="{5E5A78F1-CD59-844E-801D-A9D087ED7AD1}" dt="2023-03-01T17:52:25.958" v="41" actId="1076"/>
          <ac:spMkLst>
            <pc:docMk/>
            <pc:sldMk cId="4155191247" sldId="341"/>
            <ac:spMk id="8" creationId="{0EF5FE89-8451-45DD-AC81-F103ED833C25}"/>
          </ac:spMkLst>
        </pc:spChg>
        <pc:picChg chg="mod">
          <ac:chgData name="Lukas Wallrich (Staff)" userId="74c9ee81-4c0d-413a-a571-5c8398ac27a1" providerId="ADAL" clId="{5E5A78F1-CD59-844E-801D-A9D087ED7AD1}" dt="2023-03-01T17:52:30.006" v="43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modSp mod">
        <pc:chgData name="Lukas Wallrich (Staff)" userId="74c9ee81-4c0d-413a-a571-5c8398ac27a1" providerId="ADAL" clId="{5E5A78F1-CD59-844E-801D-A9D087ED7AD1}" dt="2023-03-01T17:52:17.030" v="40" actId="14100"/>
        <pc:sldMkLst>
          <pc:docMk/>
          <pc:sldMk cId="1295283224" sldId="342"/>
        </pc:sldMkLst>
        <pc:spChg chg="mod">
          <ac:chgData name="Lukas Wallrich (Staff)" userId="74c9ee81-4c0d-413a-a571-5c8398ac27a1" providerId="ADAL" clId="{5E5A78F1-CD59-844E-801D-A9D087ED7AD1}" dt="2023-03-01T17:52:14.286" v="39" actId="14100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2:17.030" v="40" actId="14100"/>
          <ac:spMkLst>
            <pc:docMk/>
            <pc:sldMk cId="1295283224" sldId="342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5:55.200" v="48" actId="1076"/>
        <pc:sldMkLst>
          <pc:docMk/>
          <pc:sldMk cId="355453551" sldId="348"/>
        </pc:sldMkLst>
        <pc:spChg chg="mod">
          <ac:chgData name="Lukas Wallrich (Staff)" userId="74c9ee81-4c0d-413a-a571-5c8398ac27a1" providerId="ADAL" clId="{5E5A78F1-CD59-844E-801D-A9D087ED7AD1}" dt="2023-03-01T17:55:45.241" v="45" actId="14100"/>
          <ac:spMkLst>
            <pc:docMk/>
            <pc:sldMk cId="355453551" sldId="348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48.250" v="46" actId="14100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1.266" v="47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5.200" v="48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6:25.444" v="55" actId="20577"/>
        <pc:sldMkLst>
          <pc:docMk/>
          <pc:sldMk cId="2384924014" sldId="349"/>
        </pc:sldMkLst>
        <pc:spChg chg="mod">
          <ac:chgData name="Lukas Wallrich (Staff)" userId="74c9ee81-4c0d-413a-a571-5c8398ac27a1" providerId="ADAL" clId="{5E5A78F1-CD59-844E-801D-A9D087ED7AD1}" dt="2023-03-01T17:56:25.444" v="55" actId="20577"/>
          <ac:spMkLst>
            <pc:docMk/>
            <pc:sldMk cId="2384924014" sldId="349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9" v="74" actId="27636"/>
        <pc:sldMkLst>
          <pc:docMk/>
          <pc:sldMk cId="3187805502" sldId="351"/>
        </pc:sldMkLst>
        <pc:spChg chg="mod">
          <ac:chgData name="Lukas Wallrich (Staff)" userId="74c9ee81-4c0d-413a-a571-5c8398ac27a1" providerId="ADAL" clId="{5E5A78F1-CD59-844E-801D-A9D087ED7AD1}" dt="2023-03-01T17:59:10.279" v="74" actId="27636"/>
          <ac:spMkLst>
            <pc:docMk/>
            <pc:sldMk cId="3187805502" sldId="351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39.946" v="68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42.353" v="69" actId="1076"/>
          <ac:spMkLst>
            <pc:docMk/>
            <pc:sldMk cId="3187805502" sldId="351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5.250" v="78" actId="1035"/>
        <pc:sldMkLst>
          <pc:docMk/>
          <pc:sldMk cId="1619207412" sldId="353"/>
        </pc:sldMkLst>
        <pc:spChg chg="mod">
          <ac:chgData name="Lukas Wallrich (Staff)" userId="74c9ee81-4c0d-413a-a571-5c8398ac27a1" providerId="ADAL" clId="{5E5A78F1-CD59-844E-801D-A9D087ED7AD1}" dt="2023-03-01T17:59:15.250" v="78" actId="1035"/>
          <ac:spMkLst>
            <pc:docMk/>
            <pc:sldMk cId="1619207412" sldId="353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36" v="72" actId="27636"/>
        <pc:sldMkLst>
          <pc:docMk/>
          <pc:sldMk cId="2278291770" sldId="354"/>
        </pc:sldMkLst>
        <pc:spChg chg="mod">
          <ac:chgData name="Lukas Wallrich (Staff)" userId="74c9ee81-4c0d-413a-a571-5c8398ac27a1" providerId="ADAL" clId="{5E5A78F1-CD59-844E-801D-A9D087ED7AD1}" dt="2023-03-01T17:59:10.236" v="72" actId="27636"/>
          <ac:spMkLst>
            <pc:docMk/>
            <pc:sldMk cId="2278291770" sldId="354"/>
            <ac:spMk id="1452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24.114" v="62" actId="1076"/>
        <pc:sldMkLst>
          <pc:docMk/>
          <pc:sldMk cId="3875694175" sldId="355"/>
        </pc:sldMkLst>
        <pc:spChg chg="mod">
          <ac:chgData name="Lukas Wallrich (Staff)" userId="74c9ee81-4c0d-413a-a571-5c8398ac27a1" providerId="ADAL" clId="{5E5A78F1-CD59-844E-801D-A9D087ED7AD1}" dt="2023-03-01T17:58:24.114" v="62" actId="1076"/>
          <ac:spMkLst>
            <pc:docMk/>
            <pc:sldMk cId="3875694175" sldId="355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1" v="73" actId="27636"/>
        <pc:sldMkLst>
          <pc:docMk/>
          <pc:sldMk cId="4086508968" sldId="359"/>
        </pc:sldMkLst>
        <pc:spChg chg="mod">
          <ac:chgData name="Lukas Wallrich (Staff)" userId="74c9ee81-4c0d-413a-a571-5c8398ac27a1" providerId="ADAL" clId="{5E5A78F1-CD59-844E-801D-A9D087ED7AD1}" dt="2023-03-01T17:59:10.271" v="73" actId="27636"/>
          <ac:spMkLst>
            <pc:docMk/>
            <pc:sldMk cId="4086508968" sldId="359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09.211" v="61" actId="1076"/>
        <pc:sldMkLst>
          <pc:docMk/>
          <pc:sldMk cId="13697211" sldId="360"/>
        </pc:sldMkLst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7:10.954" v="57" actId="14100"/>
        <pc:sldMkLst>
          <pc:docMk/>
          <pc:sldMk cId="1512204613" sldId="361"/>
        </pc:sldMkLst>
        <pc:spChg chg="mod">
          <ac:chgData name="Lukas Wallrich (Staff)" userId="74c9ee81-4c0d-413a-a571-5c8398ac27a1" providerId="ADAL" clId="{5E5A78F1-CD59-844E-801D-A9D087ED7AD1}" dt="2023-03-01T17:57:08.809" v="56" actId="14100"/>
          <ac:spMkLst>
            <pc:docMk/>
            <pc:sldMk cId="1512204613" sldId="361"/>
            <ac:spMk id="8" creationId="{9D6D3E3E-0722-4984-9E41-71B1D0BB583F}"/>
          </ac:spMkLst>
        </pc:spChg>
        <pc:spChg chg="mod">
          <ac:chgData name="Lukas Wallrich (Staff)" userId="74c9ee81-4c0d-413a-a571-5c8398ac27a1" providerId="ADAL" clId="{5E5A78F1-CD59-844E-801D-A9D087ED7AD1}" dt="2023-03-01T17:57:10.954" v="57" actId="14100"/>
          <ac:spMkLst>
            <pc:docMk/>
            <pc:sldMk cId="1512204613" sldId="361"/>
            <ac:spMk id="9" creationId="{7A11FA91-2B6A-4F6C-843E-2BAEAA14549A}"/>
          </ac:spMkLst>
        </pc:spChg>
      </pc:sldChg>
    </pc:docChg>
  </pc:docChgLst>
  <pc:docChgLst>
    <pc:chgData name="Lukas Wallrich (Staff)" userId="74c9ee81-4c0d-413a-a571-5c8398ac27a1" providerId="ADAL" clId="{7C26FB0E-C933-7347-8485-B11B6EE63878}"/>
    <pc:docChg chg="custSel modSld">
      <pc:chgData name="Lukas Wallrich (Staff)" userId="74c9ee81-4c0d-413a-a571-5c8398ac27a1" providerId="ADAL" clId="{7C26FB0E-C933-7347-8485-B11B6EE63878}" dt="2024-05-17T10:48:04.108" v="5" actId="27636"/>
      <pc:docMkLst>
        <pc:docMk/>
      </pc:docMkLst>
      <pc:sldChg chg="modSp mod">
        <pc:chgData name="Lukas Wallrich (Staff)" userId="74c9ee81-4c0d-413a-a571-5c8398ac27a1" providerId="ADAL" clId="{7C26FB0E-C933-7347-8485-B11B6EE63878}" dt="2024-05-17T10:05:42.063" v="1" actId="20577"/>
        <pc:sldMkLst>
          <pc:docMk/>
          <pc:sldMk cId="0" sldId="257"/>
        </pc:sldMkLst>
        <pc:spChg chg="mod">
          <ac:chgData name="Lukas Wallrich (Staff)" userId="74c9ee81-4c0d-413a-a571-5c8398ac27a1" providerId="ADAL" clId="{7C26FB0E-C933-7347-8485-B11B6EE63878}" dt="2024-05-17T10:05:42.063" v="1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7C26FB0E-C933-7347-8485-B11B6EE63878}" dt="2024-05-17T10:05:39.041" v="0" actId="20577"/>
        <pc:sldMkLst>
          <pc:docMk/>
          <pc:sldMk cId="0" sldId="275"/>
        </pc:sldMkLst>
        <pc:spChg chg="mod">
          <ac:chgData name="Lukas Wallrich (Staff)" userId="74c9ee81-4c0d-413a-a571-5c8398ac27a1" providerId="ADAL" clId="{7C26FB0E-C933-7347-8485-B11B6EE63878}" dt="2024-05-17T10:05:39.041" v="0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7C26FB0E-C933-7347-8485-B11B6EE63878}" dt="2024-05-17T10:48:04.108" v="5" actId="27636"/>
        <pc:sldMkLst>
          <pc:docMk/>
          <pc:sldMk cId="2395653797" sldId="340"/>
        </pc:sldMkLst>
        <pc:spChg chg="mod">
          <ac:chgData name="Lukas Wallrich (Staff)" userId="74c9ee81-4c0d-413a-a571-5c8398ac27a1" providerId="ADAL" clId="{7C26FB0E-C933-7347-8485-B11B6EE63878}" dt="2024-05-17T10:48:04.108" v="5" actId="27636"/>
          <ac:spMkLst>
            <pc:docMk/>
            <pc:sldMk cId="2395653797" sldId="340"/>
            <ac:spMk id="13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852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errors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 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to get result as in SPSS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2823837" y="42099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pairwise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874890" y="6049399"/>
            <a:ext cx="1919770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06" name="Shape 1306"/>
          <p:cNvSpPr txBox="1"/>
          <p:nvPr/>
        </p:nvSpPr>
        <p:spPr>
          <a:xfrm>
            <a:off x="3018448" y="6419376"/>
            <a:ext cx="183683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>
                <a:solidFill>
                  <a:srgbClr val="000000"/>
                </a:solidFill>
              </a:rPr>
              <a:t>(</a:t>
            </a:r>
            <a:r>
              <a:rPr lang="en-US">
                <a:solidFill>
                  <a:srgbClr val="00B050"/>
                </a:solidFill>
              </a:rPr>
              <a:t>data </a:t>
            </a:r>
            <a:r>
              <a:rPr lang="en-US" dirty="0">
                <a:solidFill>
                  <a:srgbClr val="00B050"/>
                </a:solidFill>
              </a:rPr>
              <a:t>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8135273" y="7248336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4004435" y="7248337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7928554" y="7248337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956537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625600" y="2393777"/>
            <a:ext cx="22250400" cy="38417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057400" y="2491668"/>
            <a:ext cx="21208999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4833937" y="4261030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938635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6093817" y="540924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15519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Open </a:t>
            </a:r>
            <a:r>
              <a:rPr b="1" dirty="0"/>
              <a:t>0</a:t>
            </a:r>
            <a:r>
              <a:rPr lang="en-GB" b="1" dirty="0"/>
              <a:t>2</a:t>
            </a:r>
            <a:r>
              <a:rPr b="1" dirty="0"/>
              <a:t>-Model-</a:t>
            </a:r>
            <a:r>
              <a:rPr b="1" dirty="0" err="1"/>
              <a:t>Exercises.Rmd</a:t>
            </a:r>
            <a:endParaRPr b="1" dirty="0"/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965138" y="4502581"/>
            <a:ext cx="2045372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76571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5260429" y="577373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2413000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linear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2726813" y="616389"/>
            <a:ext cx="17923215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2870370" y="986367"/>
            <a:ext cx="17923215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3" y="616389"/>
            <a:ext cx="19293677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0" y="986367"/>
            <a:ext cx="18694229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2.35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128939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694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2885257" y="4328494"/>
            <a:ext cx="18020678" cy="17912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522841" y="4782058"/>
            <a:ext cx="19215866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823574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>
                <a:solidFill>
                  <a:schemeClr val="accent1"/>
                </a:solidFill>
              </a:rPr>
              <a:t>mod &lt;- </a:t>
            </a:r>
            <a:r>
              <a:rPr lang="en-US" sz="4100" dirty="0" err="1">
                <a:solidFill>
                  <a:schemeClr val="tx1"/>
                </a:solidFill>
              </a:rPr>
              <a:t>lm</a:t>
            </a:r>
            <a:r>
              <a:rPr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</a:t>
            </a:r>
            <a:r>
              <a:rPr sz="4100" dirty="0">
                <a:solidFill>
                  <a:schemeClr val="tx1"/>
                </a:solidFill>
              </a:rPr>
              <a:t>~ </a:t>
            </a:r>
            <a:r>
              <a:rPr lang="en-US" sz="4100" dirty="0">
                <a:solidFill>
                  <a:schemeClr val="tx1"/>
                </a:solidFill>
              </a:rPr>
              <a:t>height + gender</a:t>
            </a:r>
            <a:r>
              <a:rPr sz="4100" dirty="0">
                <a:solidFill>
                  <a:schemeClr val="tx1"/>
                </a:solidFill>
              </a:rPr>
              <a:t>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GB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>
                <a:solidFill>
                  <a:schemeClr val="accent1"/>
                </a:solidFill>
              </a:rPr>
              <a:t>mod_std</a:t>
            </a:r>
            <a:r>
              <a:rPr lang="en-US" sz="4100" dirty="0">
                <a:solidFill>
                  <a:schemeClr val="accent1"/>
                </a:solidFill>
              </a:rPr>
              <a:t> &lt;- </a:t>
            </a:r>
            <a:r>
              <a:rPr lang="en-US" sz="4100" dirty="0" err="1">
                <a:solidFill>
                  <a:schemeClr val="tx1"/>
                </a:solidFill>
              </a:rPr>
              <a:t>lm_std</a:t>
            </a:r>
            <a:r>
              <a:rPr lang="en-US"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~ height + gender,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US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/>
              <a:t>report_lm_with_std</a:t>
            </a:r>
            <a:r>
              <a:rPr lang="en-US" sz="4100" dirty="0"/>
              <a:t>(mod, </a:t>
            </a:r>
            <a:r>
              <a:rPr lang="en-US" sz="4100" dirty="0" err="1"/>
              <a:t>mod_std</a:t>
            </a:r>
            <a:r>
              <a:rPr lang="en-US" sz="4100" dirty="0"/>
              <a:t>)</a:t>
            </a:r>
            <a:endParaRPr lang="en-US" sz="4100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and plotting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Install and 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4" y="9977639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02-Model-Exercises.Rmd: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(in the data folder), using </a:t>
            </a:r>
            <a:r>
              <a:rPr lang="en-US" dirty="0" err="1"/>
              <a:t>read_rds</a:t>
            </a:r>
            <a:r>
              <a:rPr lang="en-US" dirty="0"/>
              <a:t>()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435576" y="3578549"/>
            <a:ext cx="18900424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771690" y="3948526"/>
            <a:ext cx="18284910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height </a:t>
            </a:r>
            <a:r>
              <a:rPr dirty="0"/>
              <a:t>~ </a:t>
            </a:r>
            <a:r>
              <a:rPr lang="en-US" dirty="0"/>
              <a:t>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3629398" y="5747062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831028" y="5573555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783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2122</Words>
  <Application>Microsoft Macintosh PowerPoint</Application>
  <PresentationFormat>Custom</PresentationFormat>
  <Paragraphs>254</Paragraphs>
  <Slides>47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Gill Sans</vt:lpstr>
      <vt:lpstr>Gill Sans Light</vt:lpstr>
      <vt:lpstr>Google Sans Text</vt:lpstr>
      <vt:lpstr>Helvetica</vt:lpstr>
      <vt:lpstr>Lucida Grande</vt:lpstr>
      <vt:lpstr>Wingdings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2</cp:revision>
  <dcterms:modified xsi:type="dcterms:W3CDTF">2024-05-17T10:48:13Z</dcterms:modified>
</cp:coreProperties>
</file>